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6A36CB-E27F-47F0-B66F-50FCCFA247C8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A109EE21-EE70-48EB-BC84-12B7881BC31E}">
      <dgm:prSet phldrT="[Text]"/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ONSHORE</a:t>
          </a: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1.REFINERIES</a:t>
          </a: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2.PETROCHEMICALS</a:t>
          </a: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3.POWER</a:t>
          </a:r>
        </a:p>
      </dgm:t>
    </dgm:pt>
    <dgm:pt modelId="{8C539A4C-B172-435A-B635-89DBE63423D8}" type="parTrans" cxnId="{1593FFA9-093C-47F1-A86C-E7DA22A15668}">
      <dgm:prSet/>
      <dgm:spPr/>
      <dgm:t>
        <a:bodyPr/>
        <a:lstStyle/>
        <a:p>
          <a:endParaRPr lang="en-IN"/>
        </a:p>
      </dgm:t>
    </dgm:pt>
    <dgm:pt modelId="{53596A7B-8641-4C84-AA13-DA5E25498216}" type="sibTrans" cxnId="{1593FFA9-093C-47F1-A86C-E7DA22A15668}">
      <dgm:prSet/>
      <dgm:spPr/>
      <dgm:t>
        <a:bodyPr/>
        <a:lstStyle/>
        <a:p>
          <a:endParaRPr lang="en-IN"/>
        </a:p>
      </dgm:t>
    </dgm:pt>
    <dgm:pt modelId="{D1B79CFE-24C5-4DF8-87DC-623FC1F4109B}">
      <dgm:prSet phldrT="[Text]"/>
      <dgm:spPr/>
      <dgm:t>
        <a:bodyPr/>
        <a:lstStyle/>
        <a:p>
          <a:endParaRPr lang="en-US" b="1" dirty="0" smtClean="0">
            <a:latin typeface="Arial" pitchFamily="34" charset="0"/>
            <a:cs typeface="Arial" pitchFamily="34" charset="0"/>
          </a:endParaRP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OFFSHORE FIXED</a:t>
          </a: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1.GREEN FIELD</a:t>
          </a: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2. BROWN FIELD</a:t>
          </a:r>
        </a:p>
      </dgm:t>
    </dgm:pt>
    <dgm:pt modelId="{07CD82C5-AEF5-4F64-93A9-177179E00063}" type="parTrans" cxnId="{6E401249-9AC3-4601-B3F3-B99E2BCDEC18}">
      <dgm:prSet/>
      <dgm:spPr/>
      <dgm:t>
        <a:bodyPr/>
        <a:lstStyle/>
        <a:p>
          <a:endParaRPr lang="en-IN"/>
        </a:p>
      </dgm:t>
    </dgm:pt>
    <dgm:pt modelId="{6ED3C5A3-4E08-46C7-9F6F-47458A9F7983}" type="sibTrans" cxnId="{6E401249-9AC3-4601-B3F3-B99E2BCDEC18}">
      <dgm:prSet/>
      <dgm:spPr/>
      <dgm:t>
        <a:bodyPr/>
        <a:lstStyle/>
        <a:p>
          <a:endParaRPr lang="en-IN"/>
        </a:p>
      </dgm:t>
    </dgm:pt>
    <dgm:pt modelId="{AE228DA6-A95C-41E7-A362-929CCA50EDD6}">
      <dgm:prSet phldrT="[Text]"/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OFFSHORE</a:t>
          </a:r>
        </a:p>
        <a:p>
          <a:r>
            <a:rPr lang="en-US" b="1" dirty="0" smtClean="0">
              <a:latin typeface="Arial" pitchFamily="34" charset="0"/>
              <a:cs typeface="Arial" pitchFamily="34" charset="0"/>
            </a:rPr>
            <a:t>FPSO TOPSIDES</a:t>
          </a:r>
          <a:endParaRPr lang="en-IN" b="1" dirty="0">
            <a:latin typeface="Arial" pitchFamily="34" charset="0"/>
            <a:cs typeface="Arial" pitchFamily="34" charset="0"/>
          </a:endParaRPr>
        </a:p>
      </dgm:t>
    </dgm:pt>
    <dgm:pt modelId="{E18F624A-5352-4CD7-9A07-C8967BD23797}" type="parTrans" cxnId="{435CEACE-4CC9-49ED-A52F-2EA994495D75}">
      <dgm:prSet/>
      <dgm:spPr/>
      <dgm:t>
        <a:bodyPr/>
        <a:lstStyle/>
        <a:p>
          <a:endParaRPr lang="en-IN"/>
        </a:p>
      </dgm:t>
    </dgm:pt>
    <dgm:pt modelId="{16BCC052-6ADD-4FAA-A8C5-7C411B9AB3F0}" type="sibTrans" cxnId="{435CEACE-4CC9-49ED-A52F-2EA994495D75}">
      <dgm:prSet/>
      <dgm:spPr/>
      <dgm:t>
        <a:bodyPr/>
        <a:lstStyle/>
        <a:p>
          <a:endParaRPr lang="en-IN"/>
        </a:p>
      </dgm:t>
    </dgm:pt>
    <dgm:pt modelId="{8FA14222-2DE8-4437-8445-A1E7556C754D}" type="pres">
      <dgm:prSet presAssocID="{A36A36CB-E27F-47F0-B66F-50FCCFA247C8}" presName="arrowDiagram" presStyleCnt="0">
        <dgm:presLayoutVars>
          <dgm:chMax val="5"/>
          <dgm:dir/>
          <dgm:resizeHandles val="exact"/>
        </dgm:presLayoutVars>
      </dgm:prSet>
      <dgm:spPr/>
    </dgm:pt>
    <dgm:pt modelId="{062BFC76-1F39-4D95-989C-FA7EECBBBA66}" type="pres">
      <dgm:prSet presAssocID="{A36A36CB-E27F-47F0-B66F-50FCCFA247C8}" presName="arrow" presStyleLbl="bgShp" presStyleIdx="0" presStyleCnt="1" custLinFactNeighborY="-6140"/>
      <dgm:spPr/>
    </dgm:pt>
    <dgm:pt modelId="{5F3FAE25-5591-4931-9B7B-4445B5026D90}" type="pres">
      <dgm:prSet presAssocID="{A36A36CB-E27F-47F0-B66F-50FCCFA247C8}" presName="arrowDiagram3" presStyleCnt="0"/>
      <dgm:spPr/>
    </dgm:pt>
    <dgm:pt modelId="{D8AE5216-2D6A-4EAD-9A33-3EE0418529FA}" type="pres">
      <dgm:prSet presAssocID="{A109EE21-EE70-48EB-BC84-12B7881BC31E}" presName="bullet3a" presStyleLbl="node1" presStyleIdx="0" presStyleCnt="3"/>
      <dgm:spPr/>
    </dgm:pt>
    <dgm:pt modelId="{281DE790-D47B-40E8-9C89-6F2B4AAA08DD}" type="pres">
      <dgm:prSet presAssocID="{A109EE21-EE70-48EB-BC84-12B7881BC31E}" presName="textBox3a" presStyleLbl="revTx" presStyleIdx="0" presStyleCnt="3" custScaleX="118658" custLinFactY="-31288" custLinFactNeighborX="-39463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2EE2A18-D83C-4111-A9C2-AC93D349EA01}" type="pres">
      <dgm:prSet presAssocID="{D1B79CFE-24C5-4DF8-87DC-623FC1F4109B}" presName="bullet3b" presStyleLbl="node1" presStyleIdx="1" presStyleCnt="3"/>
      <dgm:spPr/>
    </dgm:pt>
    <dgm:pt modelId="{CDFF4F17-D149-462A-9B04-9439A3FC93C1}" type="pres">
      <dgm:prSet presAssocID="{D1B79CFE-24C5-4DF8-87DC-623FC1F4109B}" presName="textBox3b" presStyleLbl="revTx" presStyleIdx="1" presStyleCnt="3" custScaleX="124269" custScaleY="52864" custLinFactNeighborX="21930" custLinFactNeighborY="-2448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B50F3BE-ADAE-4216-A3CD-56B766D4F223}" type="pres">
      <dgm:prSet presAssocID="{AE228DA6-A95C-41E7-A362-929CCA50EDD6}" presName="bullet3c" presStyleLbl="node1" presStyleIdx="2" presStyleCnt="3"/>
      <dgm:spPr/>
    </dgm:pt>
    <dgm:pt modelId="{0499068F-3588-437C-AC8E-C9ED8DF2C463}" type="pres">
      <dgm:prSet presAssocID="{AE228DA6-A95C-41E7-A362-929CCA50EDD6}" presName="textBox3c" presStyleLbl="revTx" presStyleIdx="2" presStyleCnt="3" custScaleX="142471" custScaleY="19650" custLinFactNeighborX="18275" custLinFactNeighborY="-68662">
        <dgm:presLayoutVars>
          <dgm:bulletEnabled val="1"/>
        </dgm:presLayoutVars>
      </dgm:prSet>
      <dgm:spPr/>
    </dgm:pt>
  </dgm:ptLst>
  <dgm:cxnLst>
    <dgm:cxn modelId="{435CEACE-4CC9-49ED-A52F-2EA994495D75}" srcId="{A36A36CB-E27F-47F0-B66F-50FCCFA247C8}" destId="{AE228DA6-A95C-41E7-A362-929CCA50EDD6}" srcOrd="2" destOrd="0" parTransId="{E18F624A-5352-4CD7-9A07-C8967BD23797}" sibTransId="{16BCC052-6ADD-4FAA-A8C5-7C411B9AB3F0}"/>
    <dgm:cxn modelId="{507993B4-9836-4D57-B732-919240357A7F}" type="presOf" srcId="{A109EE21-EE70-48EB-BC84-12B7881BC31E}" destId="{281DE790-D47B-40E8-9C89-6F2B4AAA08DD}" srcOrd="0" destOrd="0" presId="urn:microsoft.com/office/officeart/2005/8/layout/arrow2"/>
    <dgm:cxn modelId="{EE6BA582-E71A-44A0-BFED-994147CA9D2E}" type="presOf" srcId="{AE228DA6-A95C-41E7-A362-929CCA50EDD6}" destId="{0499068F-3588-437C-AC8E-C9ED8DF2C463}" srcOrd="0" destOrd="0" presId="urn:microsoft.com/office/officeart/2005/8/layout/arrow2"/>
    <dgm:cxn modelId="{9FE94104-C1A0-4B27-8226-34440621CA4F}" type="presOf" srcId="{D1B79CFE-24C5-4DF8-87DC-623FC1F4109B}" destId="{CDFF4F17-D149-462A-9B04-9439A3FC93C1}" srcOrd="0" destOrd="0" presId="urn:microsoft.com/office/officeart/2005/8/layout/arrow2"/>
    <dgm:cxn modelId="{8A6B643F-E271-40D6-82E1-CAA87DB1B092}" type="presOf" srcId="{A36A36CB-E27F-47F0-B66F-50FCCFA247C8}" destId="{8FA14222-2DE8-4437-8445-A1E7556C754D}" srcOrd="0" destOrd="0" presId="urn:microsoft.com/office/officeart/2005/8/layout/arrow2"/>
    <dgm:cxn modelId="{6E401249-9AC3-4601-B3F3-B99E2BCDEC18}" srcId="{A36A36CB-E27F-47F0-B66F-50FCCFA247C8}" destId="{D1B79CFE-24C5-4DF8-87DC-623FC1F4109B}" srcOrd="1" destOrd="0" parTransId="{07CD82C5-AEF5-4F64-93A9-177179E00063}" sibTransId="{6ED3C5A3-4E08-46C7-9F6F-47458A9F7983}"/>
    <dgm:cxn modelId="{1593FFA9-093C-47F1-A86C-E7DA22A15668}" srcId="{A36A36CB-E27F-47F0-B66F-50FCCFA247C8}" destId="{A109EE21-EE70-48EB-BC84-12B7881BC31E}" srcOrd="0" destOrd="0" parTransId="{8C539A4C-B172-435A-B635-89DBE63423D8}" sibTransId="{53596A7B-8641-4C84-AA13-DA5E25498216}"/>
    <dgm:cxn modelId="{3445DE22-303F-49BD-A530-F2BEE0B2ED69}" type="presParOf" srcId="{8FA14222-2DE8-4437-8445-A1E7556C754D}" destId="{062BFC76-1F39-4D95-989C-FA7EECBBBA66}" srcOrd="0" destOrd="0" presId="urn:microsoft.com/office/officeart/2005/8/layout/arrow2"/>
    <dgm:cxn modelId="{EE2384CB-EF2B-46D9-8AF7-295C32F4496A}" type="presParOf" srcId="{8FA14222-2DE8-4437-8445-A1E7556C754D}" destId="{5F3FAE25-5591-4931-9B7B-4445B5026D90}" srcOrd="1" destOrd="0" presId="urn:microsoft.com/office/officeart/2005/8/layout/arrow2"/>
    <dgm:cxn modelId="{ACAB1B48-2EAD-4810-BC5A-53CE9C624F06}" type="presParOf" srcId="{5F3FAE25-5591-4931-9B7B-4445B5026D90}" destId="{D8AE5216-2D6A-4EAD-9A33-3EE0418529FA}" srcOrd="0" destOrd="0" presId="urn:microsoft.com/office/officeart/2005/8/layout/arrow2"/>
    <dgm:cxn modelId="{B99B2D0B-0D1A-4AE9-B41F-FB710C4FB92C}" type="presParOf" srcId="{5F3FAE25-5591-4931-9B7B-4445B5026D90}" destId="{281DE790-D47B-40E8-9C89-6F2B4AAA08DD}" srcOrd="1" destOrd="0" presId="urn:microsoft.com/office/officeart/2005/8/layout/arrow2"/>
    <dgm:cxn modelId="{53954E72-2A6A-41D5-BAEC-5B20DA131498}" type="presParOf" srcId="{5F3FAE25-5591-4931-9B7B-4445B5026D90}" destId="{72EE2A18-D83C-4111-A9C2-AC93D349EA01}" srcOrd="2" destOrd="0" presId="urn:microsoft.com/office/officeart/2005/8/layout/arrow2"/>
    <dgm:cxn modelId="{E07F98D6-750A-43D4-8037-0EB8CEB81F7E}" type="presParOf" srcId="{5F3FAE25-5591-4931-9B7B-4445B5026D90}" destId="{CDFF4F17-D149-462A-9B04-9439A3FC93C1}" srcOrd="3" destOrd="0" presId="urn:microsoft.com/office/officeart/2005/8/layout/arrow2"/>
    <dgm:cxn modelId="{86096A42-9A1C-4509-9992-A65121E95F9C}" type="presParOf" srcId="{5F3FAE25-5591-4931-9B7B-4445B5026D90}" destId="{AB50F3BE-ADAE-4216-A3CD-56B766D4F223}" srcOrd="4" destOrd="0" presId="urn:microsoft.com/office/officeart/2005/8/layout/arrow2"/>
    <dgm:cxn modelId="{4C2FC5B5-E420-4426-8918-68F033F7E892}" type="presParOf" srcId="{5F3FAE25-5591-4931-9B7B-4445B5026D90}" destId="{0499068F-3588-437C-AC8E-C9ED8DF2C463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2BFC76-1F39-4D95-989C-FA7EECBBBA66}">
      <dsp:nvSpPr>
        <dsp:cNvPr id="0" name=""/>
        <dsp:cNvSpPr/>
      </dsp:nvSpPr>
      <dsp:spPr>
        <a:xfrm>
          <a:off x="0" y="381019"/>
          <a:ext cx="8686800" cy="542925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E5216-2D6A-4EAD-9A33-3EE0418529FA}">
      <dsp:nvSpPr>
        <dsp:cNvPr id="0" name=""/>
        <dsp:cNvSpPr/>
      </dsp:nvSpPr>
      <dsp:spPr>
        <a:xfrm>
          <a:off x="1103223" y="4461643"/>
          <a:ext cx="225856" cy="225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DE790-D47B-40E8-9C89-6F2B4AAA08DD}">
      <dsp:nvSpPr>
        <dsp:cNvPr id="0" name=""/>
        <dsp:cNvSpPr/>
      </dsp:nvSpPr>
      <dsp:spPr>
        <a:xfrm>
          <a:off x="228590" y="2514593"/>
          <a:ext cx="2401666" cy="1569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77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ONSHORE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1.REFINERIES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2.PETROCHEMICALS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3.POWER</a:t>
          </a:r>
        </a:p>
      </dsp:txBody>
      <dsp:txXfrm>
        <a:off x="228590" y="2514593"/>
        <a:ext cx="2401666" cy="1569053"/>
      </dsp:txXfrm>
    </dsp:sp>
    <dsp:sp modelId="{72EE2A18-D83C-4111-A9C2-AC93D349EA01}">
      <dsp:nvSpPr>
        <dsp:cNvPr id="0" name=""/>
        <dsp:cNvSpPr/>
      </dsp:nvSpPr>
      <dsp:spPr>
        <a:xfrm>
          <a:off x="3096844" y="2985973"/>
          <a:ext cx="408279" cy="408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F4F17-D149-462A-9B04-9439A3FC93C1}">
      <dsp:nvSpPr>
        <dsp:cNvPr id="0" name=""/>
        <dsp:cNvSpPr/>
      </dsp:nvSpPr>
      <dsp:spPr>
        <a:xfrm>
          <a:off x="3505203" y="3163058"/>
          <a:ext cx="2590799" cy="1561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6339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OFFSHORE FIXED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1.GREEN FIELD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2. BROWN FIELD</a:t>
          </a:r>
        </a:p>
      </dsp:txBody>
      <dsp:txXfrm>
        <a:off x="3505203" y="3163058"/>
        <a:ext cx="2590799" cy="1561344"/>
      </dsp:txXfrm>
    </dsp:sp>
    <dsp:sp modelId="{AB50F3BE-ADAE-4216-A3CD-56B766D4F223}">
      <dsp:nvSpPr>
        <dsp:cNvPr id="0" name=""/>
        <dsp:cNvSpPr/>
      </dsp:nvSpPr>
      <dsp:spPr>
        <a:xfrm>
          <a:off x="5494401" y="2087975"/>
          <a:ext cx="564642" cy="5646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99068F-3588-437C-AC8E-C9ED8DF2C463}">
      <dsp:nvSpPr>
        <dsp:cNvPr id="0" name=""/>
        <dsp:cNvSpPr/>
      </dsp:nvSpPr>
      <dsp:spPr>
        <a:xfrm>
          <a:off x="5715000" y="1295388"/>
          <a:ext cx="2970280" cy="741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192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OFFSHORE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itchFamily="34" charset="0"/>
              <a:cs typeface="Arial" pitchFamily="34" charset="0"/>
            </a:rPr>
            <a:t>FPSO TOPSIDES</a:t>
          </a:r>
          <a:endParaRPr lang="en-IN" sz="1700" b="1" kern="1200" dirty="0">
            <a:latin typeface="Arial" pitchFamily="34" charset="0"/>
            <a:cs typeface="Arial" pitchFamily="34" charset="0"/>
          </a:endParaRPr>
        </a:p>
      </dsp:txBody>
      <dsp:txXfrm>
        <a:off x="5715000" y="1295388"/>
        <a:ext cx="2970280" cy="741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9A8E0-A747-4BAF-AD7D-59748C7EDB6D}" type="datetimeFigureOut">
              <a:rPr lang="en-IN" smtClean="0"/>
              <a:t>22-06-2011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EEBB3-94D5-426D-A71F-B8AFB16CAB5F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6868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shiva</dc:creator>
  <cp:lastModifiedBy>shiva</cp:lastModifiedBy>
  <cp:revision>2</cp:revision>
  <dcterms:created xsi:type="dcterms:W3CDTF">2011-06-22T16:11:21Z</dcterms:created>
  <dcterms:modified xsi:type="dcterms:W3CDTF">2011-06-22T16:30:03Z</dcterms:modified>
</cp:coreProperties>
</file>